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gif" ContentType="image/gif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320" r:id="rId3"/>
    <p:sldId id="322" r:id="rId4"/>
    <p:sldId id="321" r:id="rId5"/>
    <p:sldId id="323" r:id="rId6"/>
    <p:sldId id="324" r:id="rId7"/>
    <p:sldId id="325" r:id="rId8"/>
    <p:sldId id="326" r:id="rId9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24" autoAdjust="0"/>
  </p:normalViewPr>
  <p:slideViewPr>
    <p:cSldViewPr>
      <p:cViewPr varScale="1">
        <p:scale>
          <a:sx n="117" d="100"/>
          <a:sy n="117" d="100"/>
        </p:scale>
        <p:origin x="-45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385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635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6CD33-4337-4529-948A-94F6960B2374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1" y="3962400"/>
            <a:ext cx="8298485" cy="1066800"/>
          </a:xfrm>
        </p:spPr>
        <p:txBody>
          <a:bodyPr bIns="0"/>
          <a:lstStyle>
            <a:lvl1pPr algn="r">
              <a:defRPr lang="en-US" dirty="0"/>
            </a:lvl1pPr>
            <a:extLst/>
          </a:lstStyle>
          <a:p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extLst/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date and other details</a:t>
            </a:r>
            <a:endParaRPr lang="en-US" dirty="0"/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Drag picture to placeholder or click icon to add</a:t>
            </a:r>
            <a:endParaRPr lang="en-US" sz="2000" dirty="0"/>
          </a:p>
        </p:txBody>
      </p:sp>
      <p:sp>
        <p:nvSpPr>
          <p:cNvPr id="6" name="Rectangle 5"/>
          <p:cNvSpPr/>
          <p:nvPr userDrawn="1"/>
        </p:nvSpPr>
        <p:spPr>
          <a:xfrm>
            <a:off x="176844" y="186904"/>
            <a:ext cx="8763000" cy="6213896"/>
          </a:xfrm>
          <a:prstGeom prst="rect">
            <a:avLst/>
          </a:prstGeom>
          <a:noFill/>
          <a:ln w="9525" cap="rnd" cmpd="sng" algn="ctr">
            <a:solidFill>
              <a:schemeClr val="bg1">
                <a:tint val="85000"/>
              </a:schemeClr>
            </a:solidFill>
            <a:prstDash val="dash"/>
          </a:ln>
          <a:effectLst>
            <a:outerShdw blurRad="25400" dist="12700" dir="5400000" algn="tl" rotWithShape="0">
              <a:schemeClr val="bg1">
                <a:alpha val="60000"/>
              </a:scheme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3" name="Rectangle 12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466344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5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7200" y="3403823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63440" y="228600"/>
            <a:ext cx="4023360" cy="3017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228600"/>
            <a:ext cx="4023360" cy="3017520"/>
          </a:xfrm>
        </p:spPr>
        <p:txBody>
          <a:bodyPr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067300" y="3436620"/>
            <a:ext cx="3649900" cy="2889504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26720" y="384048"/>
            <a:ext cx="4457700" cy="5943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5067300" y="389332"/>
            <a:ext cx="3657600" cy="2887269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7"/>
          <p:cNvSpPr>
            <a:spLocks noGrp="1"/>
          </p:cNvSpPr>
          <p:nvPr>
            <p:ph type="pic" sz="quarter" idx="14"/>
          </p:nvPr>
        </p:nvSpPr>
        <p:spPr>
          <a:xfrm>
            <a:off x="2229297" y="228600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" name="Rectangle 7"/>
          <p:cNvSpPr>
            <a:spLocks noGrp="1"/>
          </p:cNvSpPr>
          <p:nvPr>
            <p:ph type="pic" sz="quarter" idx="26"/>
          </p:nvPr>
        </p:nvSpPr>
        <p:spPr>
          <a:xfrm>
            <a:off x="22292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Rectangle 7"/>
          <p:cNvSpPr>
            <a:spLocks noGrp="1" noChangeAspect="1"/>
          </p:cNvSpPr>
          <p:nvPr>
            <p:ph type="pic" sz="quarter" idx="25"/>
          </p:nvPr>
        </p:nvSpPr>
        <p:spPr>
          <a:xfrm>
            <a:off x="4672217" y="228600"/>
            <a:ext cx="2286000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27"/>
          </p:nvPr>
        </p:nvSpPr>
        <p:spPr>
          <a:xfrm>
            <a:off x="4667697" y="3365392"/>
            <a:ext cx="228521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00497" y="1295400"/>
            <a:ext cx="1676400" cy="1905000"/>
          </a:xfrm>
        </p:spPr>
        <p:txBody>
          <a:bodyPr anchor="b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6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7086600" y="1295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8" hasCustomPrompt="1"/>
          </p:nvPr>
        </p:nvSpPr>
        <p:spPr>
          <a:xfrm>
            <a:off x="400497" y="3352800"/>
            <a:ext cx="1676400" cy="19050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30" hasCustomPrompt="1"/>
          </p:nvPr>
        </p:nvSpPr>
        <p:spPr>
          <a:xfrm>
            <a:off x="7086600" y="33528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5" name="Rectangle 14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pic" sz="quarter" idx="14"/>
          </p:nvPr>
        </p:nvSpPr>
        <p:spPr>
          <a:xfrm>
            <a:off x="926821" y="533400"/>
            <a:ext cx="3653297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268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7"/>
          <p:cNvSpPr>
            <a:spLocks noGrp="1"/>
          </p:cNvSpPr>
          <p:nvPr>
            <p:ph type="pic" sz="quarter" idx="17"/>
          </p:nvPr>
        </p:nvSpPr>
        <p:spPr>
          <a:xfrm>
            <a:off x="4660621" y="5334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/>
          </p:cNvSpPr>
          <p:nvPr>
            <p:ph type="pic" sz="quarter" idx="18"/>
          </p:nvPr>
        </p:nvSpPr>
        <p:spPr>
          <a:xfrm>
            <a:off x="9268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pic" sz="quarter" idx="19"/>
          </p:nvPr>
        </p:nvSpPr>
        <p:spPr>
          <a:xfrm>
            <a:off x="4660621" y="3352800"/>
            <a:ext cx="3657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9268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3" hasCustomPrompt="1"/>
          </p:nvPr>
        </p:nvSpPr>
        <p:spPr>
          <a:xfrm>
            <a:off x="4660621" y="61722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24" hasCustomPrompt="1"/>
          </p:nvPr>
        </p:nvSpPr>
        <p:spPr>
          <a:xfrm>
            <a:off x="4660621" y="152400"/>
            <a:ext cx="3657600" cy="304800"/>
          </a:xfrm>
        </p:spPr>
        <p:txBody>
          <a:bodyPr lIns="9144"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1524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1"/>
          </p:nvPr>
        </p:nvSpPr>
        <p:spPr>
          <a:xfrm>
            <a:off x="454660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7"/>
          <p:cNvSpPr>
            <a:spLocks noGrp="1"/>
          </p:cNvSpPr>
          <p:nvPr>
            <p:ph type="pic" sz="quarter" idx="30"/>
          </p:nvPr>
        </p:nvSpPr>
        <p:spPr>
          <a:xfrm>
            <a:off x="2349060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9" name="Rectangle 7"/>
          <p:cNvSpPr>
            <a:spLocks noGrp="1"/>
          </p:cNvSpPr>
          <p:nvPr>
            <p:ph type="pic" sz="quarter" idx="32"/>
          </p:nvPr>
        </p:nvSpPr>
        <p:spPr>
          <a:xfrm>
            <a:off x="6740166" y="1524000"/>
            <a:ext cx="2106985" cy="2809311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4" name="Rectangle 7"/>
          <p:cNvSpPr>
            <a:spLocks noGrp="1"/>
          </p:cNvSpPr>
          <p:nvPr>
            <p:ph type="body" sz="quarter" idx="29" hasCustomPrompt="1"/>
          </p:nvPr>
        </p:nvSpPr>
        <p:spPr>
          <a:xfrm>
            <a:off x="152400" y="4495800"/>
            <a:ext cx="87630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24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4-Up: 1 Portrait with 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7"/>
          <p:cNvSpPr>
            <a:spLocks noGrp="1"/>
          </p:cNvSpPr>
          <p:nvPr>
            <p:ph type="pic" sz="quarter" idx="14"/>
          </p:nvPr>
        </p:nvSpPr>
        <p:spPr>
          <a:xfrm>
            <a:off x="685800" y="257665"/>
            <a:ext cx="4617720" cy="6172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7"/>
          <p:cNvSpPr>
            <a:spLocks noGrp="1" noChangeAspect="1"/>
          </p:cNvSpPr>
          <p:nvPr>
            <p:ph type="pic" sz="quarter" idx="18"/>
          </p:nvPr>
        </p:nvSpPr>
        <p:spPr>
          <a:xfrm>
            <a:off x="5788848" y="257665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6" name="Rectangle 7"/>
          <p:cNvSpPr>
            <a:spLocks noGrp="1" noChangeAspect="1"/>
          </p:cNvSpPr>
          <p:nvPr>
            <p:ph type="pic" sz="quarter" idx="22"/>
          </p:nvPr>
        </p:nvSpPr>
        <p:spPr>
          <a:xfrm>
            <a:off x="5788848" y="2432657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4" name="Rectangle 7"/>
          <p:cNvSpPr>
            <a:spLocks noGrp="1" noChangeAspect="1"/>
          </p:cNvSpPr>
          <p:nvPr>
            <p:ph type="pic" sz="quarter" idx="23"/>
          </p:nvPr>
        </p:nvSpPr>
        <p:spPr>
          <a:xfrm>
            <a:off x="5788848" y="4607649"/>
            <a:ext cx="2438402" cy="1828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/>
          </p:cNvSpPr>
          <p:nvPr>
            <p:ph type="pic" sz="quarter" idx="14"/>
          </p:nvPr>
        </p:nvSpPr>
        <p:spPr>
          <a:xfrm>
            <a:off x="609600" y="34290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7" name="Rectangle 7"/>
          <p:cNvSpPr>
            <a:spLocks noGrp="1"/>
          </p:cNvSpPr>
          <p:nvPr>
            <p:ph type="pic" sz="quarter" idx="17"/>
          </p:nvPr>
        </p:nvSpPr>
        <p:spPr>
          <a:xfrm>
            <a:off x="3033848" y="228600"/>
            <a:ext cx="5562600" cy="4171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6"/>
          </p:nvPr>
        </p:nvSpPr>
        <p:spPr>
          <a:xfrm>
            <a:off x="609600" y="228600"/>
            <a:ext cx="2070154" cy="29718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6" name="Rectangle 7"/>
          <p:cNvSpPr>
            <a:spLocks noGrp="1" noChangeAspect="1"/>
          </p:cNvSpPr>
          <p:nvPr>
            <p:ph type="pic" sz="quarter" idx="27"/>
          </p:nvPr>
        </p:nvSpPr>
        <p:spPr>
          <a:xfrm>
            <a:off x="5943600" y="4495800"/>
            <a:ext cx="2666999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 noChangeAspect="1"/>
          </p:cNvSpPr>
          <p:nvPr>
            <p:ph type="pic" sz="quarter" idx="28"/>
          </p:nvPr>
        </p:nvSpPr>
        <p:spPr>
          <a:xfrm>
            <a:off x="3033848" y="4495800"/>
            <a:ext cx="2757352" cy="187452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5-Up: 3 Portrait with 2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7"/>
          <p:cNvSpPr>
            <a:spLocks noGrp="1"/>
          </p:cNvSpPr>
          <p:nvPr>
            <p:ph type="pic" sz="quarter" idx="26"/>
          </p:nvPr>
        </p:nvSpPr>
        <p:spPr>
          <a:xfrm>
            <a:off x="5121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3" name="Rectangle 7"/>
          <p:cNvSpPr>
            <a:spLocks noGrp="1"/>
          </p:cNvSpPr>
          <p:nvPr>
            <p:ph type="pic" sz="quarter" idx="29"/>
          </p:nvPr>
        </p:nvSpPr>
        <p:spPr>
          <a:xfrm>
            <a:off x="51213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0" name="Rectangle 7"/>
          <p:cNvSpPr>
            <a:spLocks noGrp="1"/>
          </p:cNvSpPr>
          <p:nvPr>
            <p:ph type="pic" sz="quarter" idx="30"/>
          </p:nvPr>
        </p:nvSpPr>
        <p:spPr>
          <a:xfrm>
            <a:off x="4718374" y="228600"/>
            <a:ext cx="39624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2" name="Rectangle 7"/>
          <p:cNvSpPr>
            <a:spLocks noGrp="1"/>
          </p:cNvSpPr>
          <p:nvPr>
            <p:ph type="pic" sz="quarter" idx="27"/>
          </p:nvPr>
        </p:nvSpPr>
        <p:spPr>
          <a:xfrm>
            <a:off x="32934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7"/>
          <p:cNvSpPr>
            <a:spLocks noGrp="1"/>
          </p:cNvSpPr>
          <p:nvPr>
            <p:ph type="pic" sz="quarter" idx="28"/>
          </p:nvPr>
        </p:nvSpPr>
        <p:spPr>
          <a:xfrm>
            <a:off x="6074734" y="3124200"/>
            <a:ext cx="2606040" cy="32766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3050273" y="16002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0" y="48768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¥ل云玗İαЂôÁûÂÚ丫:Pïçtúrê Plå¢éhõlðér 表¥鷗字㌍ 表_W 3"/>
          <p:cNvSpPr>
            <a:spLocks noGrp="1" noChangeAspect="1"/>
          </p:cNvSpPr>
          <p:nvPr>
            <p:ph type="pic" sz="quarter" idx="10"/>
          </p:nvPr>
        </p:nvSpPr>
        <p:spPr>
          <a:xfrm>
            <a:off x="4955273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6" name="W¥ل云玗İαЂôÁûÂÚ丫:Pïçtúrê Plå¢éhõlðér 表¥鷗字㌍ 表_W 5"/>
          <p:cNvSpPr>
            <a:spLocks noGrp="1" noChangeAspect="1"/>
          </p:cNvSpPr>
          <p:nvPr>
            <p:ph type="pic" sz="quarter" idx="14"/>
          </p:nvPr>
        </p:nvSpPr>
        <p:spPr>
          <a:xfrm>
            <a:off x="1143000" y="1371600"/>
            <a:ext cx="3198127" cy="32004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7" name="W¥ل云玗İαЂÕØÚáÛ丫:Téxt Plàçèhòlðêr 表¥鷗字㌍_W 6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W¥ل云玗İαЂÕØÚáÛ丫:Téxt Plàçèhòlðêr 表¥鷗字㌍_W 7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Grp="1" noChangeAspect="1"/>
          </p:cNvSpPr>
          <p:nvPr>
            <p:ph type="pic" sz="quarter" idx="10"/>
          </p:nvPr>
        </p:nvSpPr>
        <p:spPr>
          <a:xfrm>
            <a:off x="914400" y="294590"/>
            <a:ext cx="7467600" cy="56007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lang="en-US" i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lang="en-US" i="0" dirty="0"/>
          </a:p>
        </p:txBody>
      </p:sp>
      <p:sp>
        <p:nvSpPr>
          <p:cNvPr id="7" name="Rectangle 5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6019800"/>
            <a:ext cx="7467600" cy="38100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¥ل云玗İαЂôÁûÂÚ丫:Pïçtúrê Plå¢éhõlðér 表¥鷗字㌍ 表_W 2"/>
          <p:cNvSpPr>
            <a:spLocks noGrp="1"/>
          </p:cNvSpPr>
          <p:nvPr>
            <p:ph type="pic" sz="quarter" idx="30"/>
          </p:nvPr>
        </p:nvSpPr>
        <p:spPr>
          <a:xfrm>
            <a:off x="457200" y="2057400"/>
            <a:ext cx="8229600" cy="274320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W¥ل云玗İαЂÕØÚáÛ丫:Téxt Plàçèhòlðêr 表¥鷗字㌍_W 3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4876800"/>
            <a:ext cx="8229600" cy="14478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18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3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/>
          </a:p>
        </p:txBody>
      </p:sp>
      <p:sp>
        <p:nvSpPr>
          <p:cNvPr id="14" name="Rectangle 6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/>
          </a:p>
        </p:txBody>
      </p:sp>
      <p:sp>
        <p:nvSpPr>
          <p:cNvPr id="2" name="Rectangle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B2EC6F-6501-4E04-BD6C-A8A6CABB2C5B}" type="datetimeFigureOut">
              <a:rPr lang="en-US" smtClean="0"/>
              <a:pPr/>
              <a:t>4/23/12</a:t>
            </a:fld>
            <a:endParaRPr lang="en-US" dirty="0"/>
          </a:p>
        </p:txBody>
      </p:sp>
      <p:sp>
        <p:nvSpPr>
          <p:cNvPr id="27" name="Rectangl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3B0023-0CED-47F7-85AE-654F0B232C2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Grp="1"/>
          </p:cNvSpPr>
          <p:nvPr>
            <p:ph type="pic" sz="quarter" idx="10"/>
          </p:nvPr>
        </p:nvSpPr>
        <p:spPr>
          <a:xfrm>
            <a:off x="419375" y="233241"/>
            <a:ext cx="4640305" cy="61722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i="0" dirty="0" smtClean="0"/>
              <a:t>Drag picture to placeholder or click icon to add</a:t>
            </a:r>
            <a:endParaRPr lang="en-US" i="0" dirty="0"/>
          </a:p>
        </p:txBody>
      </p:sp>
      <p:sp>
        <p:nvSpPr>
          <p:cNvPr id="13" name="Rectangle 6"/>
          <p:cNvSpPr>
            <a:spLocks noGrp="1"/>
          </p:cNvSpPr>
          <p:nvPr>
            <p:ph type="body" sz="quarter" idx="11" hasCustomPrompt="1"/>
          </p:nvPr>
        </p:nvSpPr>
        <p:spPr>
          <a:xfrm>
            <a:off x="5257800" y="3048000"/>
            <a:ext cx="3505200" cy="3352800"/>
          </a:xfrm>
        </p:spPr>
        <p:txBody>
          <a:bodyPr tIns="91440" bIns="91440" anchor="b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</a:t>
            </a:r>
            <a:r>
              <a:rPr lang="en-US" i="0" baseline="0" dirty="0" smtClean="0"/>
              <a:t> to add </a:t>
            </a:r>
            <a:r>
              <a:rPr lang="en-US" i="0" dirty="0" smtClean="0"/>
              <a:t>full page picture</a:t>
            </a:r>
            <a:endParaRPr lang="en-US" i="0" baseline="0" dirty="0" smtClean="0"/>
          </a:p>
          <a:p>
            <a:pPr marL="0" marR="0" indent="0"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 smtClean="0"/>
          </a:p>
          <a:p>
            <a:pPr algn="ctr">
              <a:buFontTx/>
              <a:buNone/>
            </a:pPr>
            <a:endParaRPr lang="en-US" i="0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"/>
          <p:cNvSpPr>
            <a:spLocks noGrp="1"/>
          </p:cNvSpPr>
          <p:nvPr>
            <p:ph type="title" hasCustomPrompt="1"/>
          </p:nvPr>
        </p:nvSpPr>
        <p:spPr>
          <a:xfrm>
            <a:off x="752670" y="4572000"/>
            <a:ext cx="7781730" cy="990600"/>
          </a:xfrm>
        </p:spPr>
        <p:txBody>
          <a:bodyPr vert="horz" bIns="0" anchor="b" anchorCtr="0"/>
          <a:lstStyle>
            <a:lvl1pPr>
              <a:defRPr baseline="0"/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7" name="Rectangle 11"/>
          <p:cNvSpPr>
            <a:spLocks noGrp="1"/>
          </p:cNvSpPr>
          <p:nvPr>
            <p:ph type="body" sz="quarter" idx="14" hasCustomPrompt="1"/>
          </p:nvPr>
        </p:nvSpPr>
        <p:spPr>
          <a:xfrm>
            <a:off x="752670" y="5600700"/>
            <a:ext cx="7772400" cy="838200"/>
          </a:xfrm>
        </p:spPr>
        <p:txBody>
          <a:bodyPr vert="horz" tIns="0"/>
          <a:lstStyle>
            <a:lvl1pPr>
              <a:buFontTx/>
              <a:buNone/>
              <a:defRPr sz="1800"/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pic" sz="quarter" idx="11"/>
          </p:nvPr>
        </p:nvSpPr>
        <p:spPr>
          <a:xfrm>
            <a:off x="786338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Drag picture to placeholder or click icon to add</a:t>
            </a:r>
            <a:endParaRPr lang="en-US" sz="2000" dirty="0"/>
          </a:p>
        </p:txBody>
      </p:sp>
      <p:sp>
        <p:nvSpPr>
          <p:cNvPr id="18" name="Rectangle 6"/>
          <p:cNvSpPr>
            <a:spLocks noGrp="1"/>
          </p:cNvSpPr>
          <p:nvPr>
            <p:ph type="pic" sz="quarter" idx="15"/>
          </p:nvPr>
        </p:nvSpPr>
        <p:spPr>
          <a:xfrm>
            <a:off x="3474604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Drag picture to placeholder or click icon to add</a:t>
            </a:r>
            <a:endParaRPr lang="en-US" sz="2000" dirty="0"/>
          </a:p>
        </p:txBody>
      </p:sp>
      <p:sp>
        <p:nvSpPr>
          <p:cNvPr id="2" name="Rectangle 6"/>
          <p:cNvSpPr>
            <a:spLocks noGrp="1"/>
          </p:cNvSpPr>
          <p:nvPr>
            <p:ph type="pic" sz="quarter" idx="16"/>
          </p:nvPr>
        </p:nvSpPr>
        <p:spPr>
          <a:xfrm>
            <a:off x="6162870" y="2140695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>
            <a:extLst/>
          </a:lstStyle>
          <a:p>
            <a:pPr algn="ctr">
              <a:buFontTx/>
              <a:buNone/>
            </a:pPr>
            <a:r>
              <a:rPr lang="en-US" sz="2000" dirty="0" smtClean="0"/>
              <a:t>Drag picture to placeholder or click icon to add</a:t>
            </a:r>
            <a:endParaRPr lang="en-US" sz="2000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4722047" y="609600"/>
            <a:ext cx="3431353" cy="4575141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11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1066800" y="609600"/>
            <a:ext cx="3429000" cy="4572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dirty="0" smtClean="0"/>
              <a:t>Drag picture to placeholder or click icon to add</a:t>
            </a:r>
            <a:endParaRPr lang="en-US" sz="2400" i="0" dirty="0"/>
          </a:p>
        </p:txBody>
      </p:sp>
      <p:sp>
        <p:nvSpPr>
          <p:cNvPr id="3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10668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4724400" y="5334000"/>
            <a:ext cx="3429000" cy="1066800"/>
          </a:xfrm>
        </p:spPr>
        <p:txBody>
          <a:bodyPr lIns="91440"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7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25" name="Rectangle 7"/>
          <p:cNvSpPr>
            <a:spLocks noGrp="1" noChangeAspect="1"/>
          </p:cNvSpPr>
          <p:nvPr>
            <p:ph type="pic" sz="quarter" idx="14"/>
          </p:nvPr>
        </p:nvSpPr>
        <p:spPr>
          <a:xfrm>
            <a:off x="457200" y="1676400"/>
            <a:ext cx="4038600" cy="3028950"/>
          </a:xfrm>
          <a:prstGeom prst="rect">
            <a:avLst/>
          </a:prstGeo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4648200" y="4857750"/>
            <a:ext cx="4038600" cy="1238250"/>
          </a:xfrm>
        </p:spPr>
        <p:txBody>
          <a:bodyPr rIns="9144"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spect="1"/>
          </p:cNvSpPr>
          <p:nvPr>
            <p:ph type="pic" sz="quarter" idx="11"/>
          </p:nvPr>
        </p:nvSpPr>
        <p:spPr>
          <a:xfrm>
            <a:off x="5141976" y="381000"/>
            <a:ext cx="3773424" cy="2830068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dirty="0" smtClean="0"/>
              <a:t>Drag picture to placeholder or click icon to add</a:t>
            </a:r>
            <a:endParaRPr lang="en-US" i="0" dirty="0"/>
          </a:p>
        </p:txBody>
      </p:sp>
      <p:sp>
        <p:nvSpPr>
          <p:cNvPr id="22" name="Rectangle 7"/>
          <p:cNvSpPr>
            <a:spLocks noGrp="1" noChangeAspect="1"/>
          </p:cNvSpPr>
          <p:nvPr>
            <p:ph type="pic" sz="quarter" idx="12"/>
          </p:nvPr>
        </p:nvSpPr>
        <p:spPr>
          <a:xfrm>
            <a:off x="454152" y="381000"/>
            <a:ext cx="4462272" cy="5949696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Clr>
                <a:srgbClr val="D34817"/>
              </a:buClr>
              <a:buSzPct val="85000"/>
              <a:buFontTx/>
              <a:buNone/>
            </a:pPr>
            <a:r>
              <a:rPr lang="en-US" i="0" dirty="0" smtClean="0"/>
              <a:t>Drag picture to placeholder or click icon to add</a:t>
            </a:r>
            <a:endParaRPr lang="en-US" i="0" dirty="0"/>
          </a:p>
        </p:txBody>
      </p:sp>
      <p:sp>
        <p:nvSpPr>
          <p:cNvPr id="11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5141976" y="3352800"/>
            <a:ext cx="3773425" cy="2971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Rectangle 8"/>
          <p:cNvSpPr>
            <a:spLocks noGrp="1" noChangeAspect="1"/>
          </p:cNvSpPr>
          <p:nvPr>
            <p:ph type="pic" sz="quarter" idx="11"/>
          </p:nvPr>
        </p:nvSpPr>
        <p:spPr>
          <a:xfrm>
            <a:off x="32004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31" name="Rectangle 8"/>
          <p:cNvSpPr>
            <a:spLocks noGrp="1" noChangeAspect="1"/>
          </p:cNvSpPr>
          <p:nvPr>
            <p:ph type="pic" sz="quarter" idx="12"/>
          </p:nvPr>
        </p:nvSpPr>
        <p:spPr>
          <a:xfrm>
            <a:off x="6172200" y="1066800"/>
            <a:ext cx="2743200" cy="36576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Clr>
                <a:srgbClr val="438086"/>
              </a:buClr>
              <a:buSzPct val="60000"/>
              <a:buFontTx/>
              <a:buNone/>
            </a:pPr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Rectangle 6"/>
          <p:cNvSpPr>
            <a:spLocks noGrp="1"/>
          </p:cNvSpPr>
          <p:nvPr>
            <p:ph type="body" sz="quarter" idx="15" hasCustomPrompt="1"/>
          </p:nvPr>
        </p:nvSpPr>
        <p:spPr>
          <a:xfrm>
            <a:off x="6172200" y="4876800"/>
            <a:ext cx="2743200" cy="1447800"/>
          </a:xfrm>
        </p:spPr>
        <p:txBody>
          <a:bodyPr anchor="t" anchorCtr="0">
            <a:noAutofit/>
          </a:bodyPr>
          <a:lstStyle>
            <a:lvl1pPr marL="0" marR="0" indent="0" algn="l" rtl="0" latinLnBrk="0">
              <a:spcBef>
                <a:spcPct val="20000"/>
              </a:spcBef>
              <a:buFontTx/>
              <a:buNone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dirty="0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2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4.xml"/><Relationship Id="rId21" Type="http://schemas.openxmlformats.org/officeDocument/2006/relationships/slideLayout" Target="../slideLayouts/slideLayout21.xml"/><Relationship Id="rId22" Type="http://schemas.openxmlformats.org/officeDocument/2006/relationships/slideLayout" Target="../slideLayouts/slideLayout22.xml"/><Relationship Id="rId23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6" Type="http://schemas.openxmlformats.org/officeDocument/2006/relationships/slideLayout" Target="../slideLayouts/slideLayout1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19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noProof="1" smtClean="0"/>
              <a:t>Click to edit Master title style</a:t>
            </a:r>
            <a:endParaRPr lang="en-US" dirty="0"/>
          </a:p>
        </p:txBody>
      </p:sp>
      <p:sp>
        <p:nvSpPr>
          <p:cNvPr id="13" name="Rectangle 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1" smtClean="0"/>
              <a:t>Click to edit Master text styles</a:t>
            </a:r>
          </a:p>
          <a:p>
            <a:pPr lvl="1"/>
            <a:r>
              <a:rPr lang="en-US" noProof="1" smtClean="0"/>
              <a:t>Second level</a:t>
            </a:r>
          </a:p>
          <a:p>
            <a:pPr lvl="2"/>
            <a:r>
              <a:rPr lang="en-US" noProof="1" smtClean="0"/>
              <a:t>Third level</a:t>
            </a:r>
          </a:p>
          <a:p>
            <a:pPr lvl="3"/>
            <a:r>
              <a:rPr lang="en-US" noProof="1" smtClean="0"/>
              <a:t>Fourth level</a:t>
            </a:r>
          </a:p>
          <a:p>
            <a:pPr lvl="4"/>
            <a:r>
              <a:rPr lang="en-US" noProof="1" smtClean="0"/>
              <a:t>Fifth level</a:t>
            </a:r>
            <a:endParaRPr lang="en-US" dirty="0"/>
          </a:p>
        </p:txBody>
      </p:sp>
      <p:sp>
        <p:nvSpPr>
          <p:cNvPr id="29" name="Rectangle 3"/>
          <p:cNvSpPr>
            <a:spLocks noGrp="1"/>
          </p:cNvSpPr>
          <p:nvPr>
            <p:ph type="dt" sz="half" idx="2"/>
          </p:nvPr>
        </p:nvSpPr>
        <p:spPr>
          <a:xfrm>
            <a:off x="66675" y="6559360"/>
            <a:ext cx="2438400" cy="244475"/>
          </a:xfrm>
          <a:prstGeom prst="rect">
            <a:avLst/>
          </a:prstGeom>
        </p:spPr>
        <p:txBody>
          <a:bodyPr anchor="b"/>
          <a:lstStyle>
            <a:lvl1pPr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F30C84A2-23CF-44F5-B813-5187ED5C7D1C}" type="datetimeFigureOut">
              <a:rPr lang="en-US" sz="1200" smtClean="0">
                <a:solidFill>
                  <a:schemeClr val="tx2"/>
                </a:solidFill>
              </a:rPr>
              <a:pPr/>
              <a:t>4/23/12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0" name="Rectangle 25"/>
          <p:cNvSpPr>
            <a:spLocks noGrp="1"/>
          </p:cNvSpPr>
          <p:nvPr>
            <p:ph type="ftr" sz="quarter" idx="3"/>
          </p:nvPr>
        </p:nvSpPr>
        <p:spPr>
          <a:xfrm>
            <a:off x="2995653" y="6558153"/>
            <a:ext cx="4648200" cy="246888"/>
          </a:xfrm>
          <a:prstGeom prst="rect">
            <a:avLst/>
          </a:prstGeom>
        </p:spPr>
        <p:txBody>
          <a:bodyPr anchor="b"/>
          <a:lstStyle>
            <a:lvl1pPr algn="ct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ct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3" name="Rectangle 16"/>
          <p:cNvSpPr>
            <a:spLocks noGrp="1"/>
          </p:cNvSpPr>
          <p:nvPr>
            <p:ph type="sldNum" sz="quarter" idx="4"/>
          </p:nvPr>
        </p:nvSpPr>
        <p:spPr>
          <a:xfrm>
            <a:off x="8172450" y="6559360"/>
            <a:ext cx="914400" cy="244475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tx2"/>
                </a:solidFill>
              </a:defRPr>
            </a:lvl1pPr>
            <a:extLst/>
          </a:lstStyle>
          <a:p>
            <a:pPr algn="r"/>
            <a:fld id="{F99EC173-99AE-4773-AB25-02E469A13EAE}" type="slidenum">
              <a:rPr lang="en-US" sz="1200" smtClean="0">
                <a:solidFill>
                  <a:schemeClr val="tx2"/>
                </a:solidFill>
              </a:rPr>
              <a:pPr algn="r"/>
              <a:t>‹#›</a:t>
            </a:fld>
            <a:endParaRPr lang="en-US" sz="1200" dirty="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200" cap="all" baseline="0">
          <a:solidFill>
            <a:schemeClr val="tx2"/>
          </a:solidFill>
          <a:effectLst>
            <a:outerShdw blurRad="51000" dist="370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Grp="1"/>
          </p:cNvSpPr>
          <p:nvPr>
            <p:ph type="body" sz="quarter" idx="10"/>
          </p:nvPr>
        </p:nvSpPr>
        <p:spPr>
          <a:xfrm>
            <a:off x="2133600" y="5133974"/>
            <a:ext cx="6477000" cy="1724026"/>
          </a:xfrm>
        </p:spPr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Leah </a:t>
            </a:r>
            <a:r>
              <a:rPr lang="en-US" sz="2400" dirty="0" smtClean="0"/>
              <a:t>Camilletti</a:t>
            </a:r>
            <a:r>
              <a:rPr lang="en-US" sz="2400" dirty="0" smtClean="0"/>
              <a:t>, Katia Voloshin</a:t>
            </a:r>
          </a:p>
          <a:p>
            <a:r>
              <a:rPr lang="en-US" sz="2400" dirty="0" smtClean="0"/>
              <a:t>Brady Springer, </a:t>
            </a:r>
            <a:r>
              <a:rPr lang="en-US" sz="2400" dirty="0" smtClean="0"/>
              <a:t>Weston Brady</a:t>
            </a:r>
            <a:endParaRPr lang="en-US" sz="2400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Rainforest deforestation</a:t>
            </a:r>
            <a:endParaRPr lang="en-US" sz="4800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381000"/>
            <a:ext cx="8001000" cy="6019800"/>
          </a:xfrm>
        </p:spPr>
        <p:txBody>
          <a:bodyPr/>
          <a:lstStyle/>
          <a:p>
            <a:r>
              <a:rPr lang="en-US" sz="2000" dirty="0" smtClean="0"/>
              <a:t>Definition- </a:t>
            </a:r>
          </a:p>
          <a:p>
            <a:r>
              <a:rPr lang="en-US" sz="2000" dirty="0" smtClean="0"/>
              <a:t>Deforestation is when you cut or burn down trees in the rainforest.</a:t>
            </a:r>
          </a:p>
          <a:p>
            <a:r>
              <a:rPr lang="en-US" sz="2000" dirty="0" smtClean="0"/>
              <a:t>People do this because they need the land for farming and agriculture pastures.</a:t>
            </a:r>
          </a:p>
          <a:p>
            <a:endParaRPr lang="en-US" dirty="0" smtClean="0"/>
          </a:p>
        </p:txBody>
      </p:sp>
      <p:pic>
        <p:nvPicPr>
          <p:cNvPr id="4" name="Picture 3" descr="shittychart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6000"/>
            <a:ext cx="8001000" cy="4345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8478"/>
      </p:ext>
    </p:extLst>
  </p:cSld>
  <p:clrMapOvr>
    <a:masterClrMapping/>
  </p:clrMapOvr>
  <p:transition xmlns:p14="http://schemas.microsoft.com/office/powerpoint/2010/main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57200" y="152400"/>
            <a:ext cx="7924800" cy="6248400"/>
          </a:xfrm>
        </p:spPr>
        <p:txBody>
          <a:bodyPr/>
          <a:lstStyle/>
          <a:p>
            <a:pPr algn="ctr"/>
            <a:r>
              <a:rPr lang="en-US" sz="5400" dirty="0" smtClean="0"/>
              <a:t>What the people can do</a:t>
            </a:r>
          </a:p>
          <a:p>
            <a:pPr marL="285750" indent="-285750">
              <a:buFont typeface="Arial"/>
              <a:buChar char="•"/>
            </a:pPr>
            <a:r>
              <a:rPr lang="en-US" sz="5400" dirty="0" smtClean="0"/>
              <a:t>Recycle paper</a:t>
            </a:r>
          </a:p>
          <a:p>
            <a:pPr marL="285750" indent="-285750">
              <a:buFont typeface="Arial"/>
              <a:buChar char="•"/>
            </a:pPr>
            <a:r>
              <a:rPr lang="en-US" sz="5400" dirty="0" smtClean="0"/>
              <a:t>Protest against it</a:t>
            </a:r>
          </a:p>
          <a:p>
            <a:pPr marL="285750" indent="-285750">
              <a:buFont typeface="Arial"/>
              <a:buChar char="•"/>
            </a:pPr>
            <a:r>
              <a:rPr lang="en-US" sz="5400" dirty="0" smtClean="0"/>
              <a:t>Plant more trees where others were cut down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42695"/>
      </p:ext>
    </p:extLst>
  </p:cSld>
  <p:clrMapOvr>
    <a:masterClrMapping/>
  </p:clrMapOvr>
  <p:transition xmlns:p14="http://schemas.microsoft.com/office/powerpoint/2010/main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228600"/>
            <a:ext cx="8001000" cy="6172200"/>
          </a:xfrm>
        </p:spPr>
        <p:txBody>
          <a:bodyPr/>
          <a:lstStyle/>
          <a:p>
            <a:pPr algn="ctr"/>
            <a:r>
              <a:rPr lang="en-US" sz="4800" dirty="0" smtClean="0"/>
              <a:t>It is important to know about Rainforest Deforestation because: 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Destroys animal habitat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Erosion 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Change in climate</a:t>
            </a:r>
          </a:p>
          <a:p>
            <a:pPr marL="285750" indent="-285750">
              <a:buFont typeface="Arial"/>
              <a:buChar char="•"/>
            </a:pPr>
            <a:r>
              <a:rPr lang="en-US" sz="4800" dirty="0" smtClean="0"/>
              <a:t>Plants and trees die out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38414"/>
      </p:ext>
    </p:extLst>
  </p:cSld>
  <p:clrMapOvr>
    <a:masterClrMapping/>
  </p:clrMapOvr>
  <p:transition xmlns:p14="http://schemas.microsoft.com/office/powerpoint/2010/main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81000" y="228600"/>
            <a:ext cx="8763000" cy="6248400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dirty="0"/>
              <a:t> </a:t>
            </a:r>
            <a:r>
              <a:rPr lang="en-US" dirty="0" smtClean="0"/>
              <a:t>                                        </a:t>
            </a:r>
            <a:r>
              <a:rPr lang="en-US" sz="4000" dirty="0" smtClean="0"/>
              <a:t>   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28600"/>
            <a:ext cx="3733800" cy="29219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76600"/>
            <a:ext cx="3175000" cy="3365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7200" y="4038600"/>
            <a:ext cx="40319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After deforestation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143000"/>
            <a:ext cx="4054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This is before deforestation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0489392"/>
      </p:ext>
    </p:extLst>
  </p:cSld>
  <p:clrMapOvr>
    <a:masterClrMapping/>
  </p:clrMapOvr>
  <p:transition xmlns:p14="http://schemas.microsoft.com/office/powerpoint/2010/main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04800" y="228600"/>
            <a:ext cx="8305800" cy="6248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914400"/>
            <a:ext cx="74676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639193"/>
      </p:ext>
    </p:extLst>
  </p:cSld>
  <p:clrMapOvr>
    <a:masterClrMapping/>
  </p:clrMapOvr>
  <p:transition xmlns:p14="http://schemas.microsoft.com/office/powerpoint/2010/main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1676400" y="304800"/>
            <a:ext cx="6172200" cy="3352800"/>
          </a:xfrm>
        </p:spPr>
        <p:txBody>
          <a:bodyPr/>
          <a:lstStyle/>
          <a:p>
            <a:pPr marL="3657600" lvl="8" indent="0">
              <a:buNone/>
            </a:pPr>
            <a:r>
              <a:rPr lang="en-US" sz="3600" dirty="0" smtClean="0"/>
              <a:t>A typical logging road in a rainforest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" y="381000"/>
            <a:ext cx="5027951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76600"/>
            <a:ext cx="3962400" cy="2679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67200" y="41910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Another logging road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3962265"/>
      </p:ext>
    </p:extLst>
  </p:cSld>
  <p:clrMapOvr>
    <a:masterClrMapping/>
  </p:clrMapOvr>
  <p:transition xmlns:p14="http://schemas.microsoft.com/office/powerpoint/2010/main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28600" y="152400"/>
            <a:ext cx="8153400" cy="6248400"/>
          </a:xfrm>
        </p:spPr>
        <p:txBody>
          <a:bodyPr/>
          <a:lstStyle/>
          <a:p>
            <a:r>
              <a:rPr lang="en-US" sz="7200" dirty="0" smtClean="0"/>
              <a:t>Rainforest deforestation can impact our environment in many major ways.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952757087"/>
      </p:ext>
    </p:extLst>
  </p:cSld>
  <p:clrMapOvr>
    <a:masterClrMapping/>
  </p:clrMapOvr>
  <p:transition xmlns:p14="http://schemas.microsoft.com/office/powerpoint/2010/main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ssic Photo Album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70000"/>
                <a:satMod val="350000"/>
              </a:schemeClr>
            </a:gs>
          </a:gsLst>
          <a:path path="circle">
            <a:fillToRect l="51000" t="-20000" r="2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25000"/>
                <a:satMod val="350000"/>
              </a:schemeClr>
              <a:schemeClr val="phClr">
                <a:tint val="83000"/>
                <a:satMod val="115000"/>
              </a:schemeClr>
            </a:duotone>
          </a:blip>
          <a:tile tx="0" ty="0" sx="120000" sy="120000" flip="xy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Classic Photo Album.potx</Template>
  <TotalTime>0</TotalTime>
  <Words>110</Words>
  <Application>Microsoft Macintosh PowerPoint</Application>
  <PresentationFormat>On-screen Show (4:3)</PresentationFormat>
  <Paragraphs>23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Classic Photo Album</vt:lpstr>
      <vt:lpstr>Rainforest deforestation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2010-02-01T21:16:09Z</dcterms:created>
  <dcterms:modified xsi:type="dcterms:W3CDTF">2012-04-23T17:52:16Z</dcterms:modified>
</cp:coreProperties>
</file>