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14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4" Type="http://schemas.openxmlformats.org/officeDocument/2006/relationships/slide" Target="slides/slide3.xml"/><Relationship Id="rId10" Type="http://schemas.openxmlformats.org/officeDocument/2006/relationships/tableStyles" Target="tableStyles.xml"/><Relationship Id="rId5" Type="http://schemas.openxmlformats.org/officeDocument/2006/relationships/slide" Target="slides/slide4.xml"/><Relationship Id="rId7"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heme" Target="theme/theme1.xml"/><Relationship Id="rId3" Type="http://schemas.openxmlformats.org/officeDocument/2006/relationships/slide" Target="slides/slide2.xml"/><Relationship Id="rId6"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userDrawn="1"/>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userDrawn="1"/>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userDrawn="1"/>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userDrawn="1"/>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rot="-900000">
            <a:off x="6741465" y="2313285"/>
            <a:ext cx="1524000" cy="365125"/>
          </a:xfrm>
        </p:spPr>
        <p:txBody>
          <a:bodyPr/>
          <a:lstStyle>
            <a:lvl1pPr algn="l">
              <a:defRPr sz="1800">
                <a:solidFill>
                  <a:schemeClr val="tx1"/>
                </a:solidFill>
              </a:defRPr>
            </a:lvl1pPr>
          </a:lstStyle>
          <a:p>
            <a:fld id="{055FF6D4-D4D7-426A-98F7-170A3668379E}" type="datetime1">
              <a:rPr lang="en-US" smtClean="0"/>
              <a:pPr/>
              <a:t>4/23/12</a:t>
            </a:fld>
            <a:endParaRPr lang="en-US" dirty="0"/>
          </a:p>
        </p:txBody>
      </p:sp>
      <p:sp>
        <p:nvSpPr>
          <p:cNvPr id="5" name="Footer Placeholder 4"/>
          <p:cNvSpPr>
            <a:spLocks noGrp="1"/>
          </p:cNvSpPr>
          <p:nvPr userDrawn="1">
            <p:ph type="ftr" sz="quarter" idx="11"/>
          </p:nvPr>
        </p:nvSpPr>
        <p:spPr>
          <a:xfrm rot="-900000">
            <a:off x="6551292" y="1528629"/>
            <a:ext cx="2465987" cy="365125"/>
          </a:xfrm>
        </p:spPr>
        <p:txBody>
          <a:bodyPr/>
          <a:lstStyle>
            <a:lvl1pPr>
              <a:defRPr>
                <a:solidFill>
                  <a:schemeClr val="tx1"/>
                </a:solidFill>
              </a:defRPr>
            </a:lvl1pPr>
          </a:lstStyle>
          <a:p>
            <a:endParaRPr lang="en-US" dirty="0"/>
          </a:p>
        </p:txBody>
      </p:sp>
      <p:sp>
        <p:nvSpPr>
          <p:cNvPr id="6" name="Slide Number Placeholder 5"/>
          <p:cNvSpPr>
            <a:spLocks noGrp="1"/>
          </p:cNvSpPr>
          <p:nvPr userDrawn="1">
            <p:ph type="sldNum" sz="quarter" idx="12"/>
          </p:nvPr>
        </p:nvSpPr>
        <p:spPr>
          <a:xfrm rot="-900000">
            <a:off x="6451719" y="1162062"/>
            <a:ext cx="2133600" cy="421038"/>
          </a:xfrm>
        </p:spPr>
        <p:txBody>
          <a:bodyPr anchor="ctr"/>
          <a:lstStyle>
            <a:lvl1pPr algn="l">
              <a:defRPr sz="2400">
                <a:solidFill>
                  <a:schemeClr val="tx1"/>
                </a:solidFil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C45A9071-CFF5-4E3B-B0AB-39782972E256}" type="datetime1">
              <a:rPr lang="en-US" smtClean="0"/>
              <a:pPr/>
              <a:t>4/23/12</a:t>
            </a:fld>
            <a:endParaRPr lang="en-US" dirty="0"/>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53D8BD1F-DE98-4C29-8281-9EC9927620DF}" type="datetime1">
              <a:rPr lang="en-US" smtClean="0"/>
              <a:pPr/>
              <a:t>4/23/12</a:t>
            </a:fld>
            <a:endParaRPr lang="en-US" dirty="0"/>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3467CD6D-7520-4B34-A5A3-E8385FA3AFC6}" type="datetime1">
              <a:rPr lang="en-US" smtClean="0"/>
              <a:pPr/>
              <a:t>4/23/12</a:t>
            </a:fld>
            <a:endParaRPr lang="en-US" dirty="0"/>
          </a:p>
        </p:txBody>
      </p:sp>
      <p:sp>
        <p:nvSpPr>
          <p:cNvPr id="5" name="Footer Placeholder 4"/>
          <p:cNvSpPr>
            <a:spLocks noGrp="1"/>
          </p:cNvSpPr>
          <p:nvPr>
            <p:ph type="ftr" sz="quarter" idx="11"/>
          </p:nvPr>
        </p:nvSpPr>
        <p:spPr>
          <a:xfrm rot="900000">
            <a:off x="3103620" y="6177546"/>
            <a:ext cx="2392237" cy="365125"/>
          </a:xfrm>
        </p:spPr>
        <p:txBody>
          <a:bodyPr/>
          <a:lstStyle/>
          <a:p>
            <a:endParaRPr lang="en-US" dirty="0"/>
          </a:p>
        </p:txBody>
      </p:sp>
      <p:sp>
        <p:nvSpPr>
          <p:cNvPr id="6" name="Slide Number Placeholder 5"/>
          <p:cNvSpPr>
            <a:spLocks noGrp="1"/>
          </p:cNvSpPr>
          <p:nvPr>
            <p:ph type="sldNum" sz="quarter" idx="12"/>
          </p:nvPr>
        </p:nvSpPr>
        <p:spPr>
          <a:xfrm rot="900000">
            <a:off x="1265370" y="300797"/>
            <a:ext cx="2287319" cy="365125"/>
          </a:xfrm>
        </p:spPr>
        <p:txBody>
          <a:body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42295D47-465E-4A05-802B-049480555B6D}" type="datetime1">
              <a:rPr lang="en-US" smtClean="0"/>
              <a:pPr/>
              <a:t>4/23/12</a:t>
            </a:fld>
            <a:endParaRPr lang="en-US" dirty="0"/>
          </a:p>
        </p:txBody>
      </p:sp>
      <p:sp>
        <p:nvSpPr>
          <p:cNvPr id="5" name="Footer Placeholder 4"/>
          <p:cNvSpPr>
            <a:spLocks noGrp="1"/>
          </p:cNvSpPr>
          <p:nvPr>
            <p:ph type="ftr" sz="quarter" idx="11"/>
          </p:nvPr>
        </p:nvSpPr>
        <p:spPr>
          <a:xfrm rot="900000">
            <a:off x="7056965" y="3170795"/>
            <a:ext cx="1926305" cy="365125"/>
          </a:xfrm>
        </p:spPr>
        <p:txBody>
          <a:bodyPr/>
          <a:lstStyle/>
          <a:p>
            <a:endParaRPr lang="en-US" dirty="0"/>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64791DB0-D703-40B5-AE3D-532AFE0356D1}" type="datetime1">
              <a:rPr lang="en-US" smtClean="0"/>
              <a:pPr/>
              <a:t>4/23/12</a:t>
            </a:fld>
            <a:endParaRPr lang="en-US" dirty="0"/>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0F48C029-2200-4EB8-BDE8-5EE0E23571A6}" type="datetime1">
              <a:rPr lang="en-US" smtClean="0"/>
              <a:pPr/>
              <a:t>4/23/12</a:t>
            </a:fld>
            <a:endParaRPr lang="en-US" dirty="0"/>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dirty="0"/>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07E45A1C-C0DD-4ED6-B23E-A9D2DD110058}" type="datetime1">
              <a:rPr lang="en-US" smtClean="0"/>
              <a:pPr/>
              <a:t>4/23/12</a:t>
            </a:fld>
            <a:endParaRPr lang="en-US" dirty="0"/>
          </a:p>
        </p:txBody>
      </p:sp>
      <p:sp>
        <p:nvSpPr>
          <p:cNvPr id="4" name="Footer Placeholder 3"/>
          <p:cNvSpPr>
            <a:spLocks noGrp="1"/>
          </p:cNvSpPr>
          <p:nvPr>
            <p:ph type="ftr" sz="quarter" idx="11"/>
          </p:nvPr>
        </p:nvSpPr>
        <p:spPr>
          <a:xfrm rot="900000">
            <a:off x="2493721" y="6101033"/>
            <a:ext cx="3052113" cy="365125"/>
          </a:xfrm>
        </p:spPr>
        <p:txBody>
          <a:bodyPr/>
          <a:lstStyle/>
          <a:p>
            <a:endParaRPr lang="en-US" dirty="0"/>
          </a:p>
        </p:txBody>
      </p:sp>
      <p:sp>
        <p:nvSpPr>
          <p:cNvPr id="5" name="Slide Number Placeholder 4"/>
          <p:cNvSpPr>
            <a:spLocks noGrp="1"/>
          </p:cNvSpPr>
          <p:nvPr>
            <p:ph type="sldNum" sz="quarter" idx="12"/>
          </p:nvPr>
        </p:nvSpPr>
        <p:spPr>
          <a:xfrm rot="900000">
            <a:off x="1261872" y="301752"/>
            <a:ext cx="2286000" cy="365125"/>
          </a:xfrm>
        </p:spPr>
        <p:txBody>
          <a:body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A44C1B50-C580-4CB7-BA07-14C66C34B76D}" type="datetime1">
              <a:rPr lang="en-US" smtClean="0"/>
              <a:pPr/>
              <a:t>4/23/12</a:t>
            </a:fld>
            <a:endParaRPr lang="en-US" dirty="0"/>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dirty="0"/>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userDrawn="1"/>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userDrawn="1"/>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userDrawn="1"/>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userDrawn="1">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userDrawn="1">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userDrawn="1">
            <p:ph type="dt" sz="half" idx="10"/>
          </p:nvPr>
        </p:nvSpPr>
        <p:spPr>
          <a:xfrm rot="-900000">
            <a:off x="7754112" y="5888736"/>
            <a:ext cx="1243584" cy="365125"/>
          </a:xfrm>
        </p:spPr>
        <p:txBody>
          <a:bodyPr/>
          <a:lstStyle>
            <a:lvl1pPr algn="l">
              <a:defRPr/>
            </a:lvl1pPr>
          </a:lstStyle>
          <a:p>
            <a:fld id="{ED4F1D29-8BEE-49F3-AF49-7A09F617BF67}" type="datetime1">
              <a:rPr lang="en-US" smtClean="0"/>
              <a:pPr/>
              <a:t>4/23/12</a:t>
            </a:fld>
            <a:endParaRPr lang="en-US" dirty="0"/>
          </a:p>
        </p:txBody>
      </p:sp>
      <p:sp>
        <p:nvSpPr>
          <p:cNvPr id="6" name="Footer Placeholder 5"/>
          <p:cNvSpPr>
            <a:spLocks noGrp="1"/>
          </p:cNvSpPr>
          <p:nvPr userDrawn="1">
            <p:ph type="ftr" sz="quarter" idx="11"/>
          </p:nvPr>
        </p:nvSpPr>
        <p:spPr>
          <a:xfrm rot="-900000">
            <a:off x="4263966" y="6099104"/>
            <a:ext cx="3063047" cy="365125"/>
          </a:xfrm>
        </p:spPr>
        <p:txBody>
          <a:bodyPr/>
          <a:lstStyle>
            <a:lvl1pPr algn="r">
              <a:defRPr/>
            </a:lvl1pPr>
          </a:lstStyle>
          <a:p>
            <a:endParaRPr lang="en-US" dirty="0"/>
          </a:p>
        </p:txBody>
      </p:sp>
      <p:sp>
        <p:nvSpPr>
          <p:cNvPr id="7" name="Slide Number Placeholder 6"/>
          <p:cNvSpPr>
            <a:spLocks noGrp="1"/>
          </p:cNvSpPr>
          <p:nvPr userDrawn="1">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7EB273CF-8910-423E-9890-FC81E25E5084}" type="datetime1">
              <a:rPr lang="en-US" smtClean="0"/>
              <a:pPr/>
              <a:t>4/23/12</a:t>
            </a:fld>
            <a:endParaRPr lang="en-US" dirty="0"/>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4EC5816F-D43D-40D1-9B38-E1A2C18F0972}" type="datetime1">
              <a:rPr lang="en-US" smtClean="0"/>
              <a:pPr/>
              <a:t>4/23/12</a:t>
            </a:fld>
            <a:endParaRPr lang="en-US" dirty="0"/>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AD20DFC-E2D5-4BD6-B744-D8DEEAB5F7C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sldNum="0" hdr="0" ftr="0" dt="0"/>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Warming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Emily white</a:t>
            </a:r>
          </a:p>
          <a:p>
            <a:r>
              <a:rPr lang="en-US" dirty="0" smtClean="0"/>
              <a:t>Taylor </a:t>
            </a:r>
            <a:r>
              <a:rPr lang="en-US" dirty="0" smtClean="0"/>
              <a:t>Oxenreider</a:t>
            </a:r>
            <a:endParaRPr lang="en-US" dirty="0" smtClean="0"/>
          </a:p>
          <a:p>
            <a:r>
              <a:rPr lang="en-US" dirty="0" smtClean="0"/>
              <a:t>Makayla</a:t>
            </a:r>
            <a:r>
              <a:rPr lang="en-US" dirty="0" smtClean="0"/>
              <a:t> True</a:t>
            </a:r>
          </a:p>
          <a:p>
            <a:endParaRPr lang="en-US" dirty="0"/>
          </a:p>
        </p:txBody>
      </p:sp>
      <p:pic>
        <p:nvPicPr>
          <p:cNvPr id="4" name="Picture 3"/>
          <p:cNvPicPr>
            <a:picLocks noChangeAspect="1"/>
          </p:cNvPicPr>
          <p:nvPr/>
        </p:nvPicPr>
        <p:blipFill>
          <a:blip r:embed="rId2"/>
          <a:stretch>
            <a:fillRect/>
          </a:stretch>
        </p:blipFill>
        <p:spPr>
          <a:xfrm rot="20702814">
            <a:off x="1010151" y="458062"/>
            <a:ext cx="3724030" cy="3306675"/>
          </a:xfrm>
          <a:prstGeom prst="rect">
            <a:avLst/>
          </a:prstGeom>
        </p:spPr>
      </p:pic>
    </p:spTree>
    <p:extLst>
      <p:ext uri="{BB962C8B-B14F-4D97-AF65-F5344CB8AC3E}">
        <p14:creationId xmlns:p14="http://schemas.microsoft.com/office/powerpoint/2010/main" val="1506415765"/>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Global Warming?</a:t>
            </a:r>
            <a:endParaRPr lang="en-US" dirty="0"/>
          </a:p>
        </p:txBody>
      </p:sp>
      <p:sp>
        <p:nvSpPr>
          <p:cNvPr id="3" name="Content Placeholder 2"/>
          <p:cNvSpPr>
            <a:spLocks noGrp="1"/>
          </p:cNvSpPr>
          <p:nvPr>
            <p:ph idx="1"/>
          </p:nvPr>
        </p:nvSpPr>
        <p:spPr/>
        <p:txBody>
          <a:bodyPr>
            <a:normAutofit/>
          </a:bodyPr>
          <a:lstStyle/>
          <a:p>
            <a:r>
              <a:rPr lang="en-US" sz="2000" dirty="0" smtClean="0"/>
              <a:t>Global Warming is the increase of the average temperature on the earths surface. Green house gasses traps the suns heat in our atmosphere heating the surface.</a:t>
            </a:r>
          </a:p>
          <a:p>
            <a:r>
              <a:rPr lang="en-US" sz="2000" dirty="0" smtClean="0"/>
              <a:t>Which is caused by green house gasses, the amount of green house gasses have rapidly increased since the start of burning fossil fuels.</a:t>
            </a:r>
          </a:p>
        </p:txBody>
      </p:sp>
    </p:spTree>
    <p:extLst>
      <p:ext uri="{BB962C8B-B14F-4D97-AF65-F5344CB8AC3E}">
        <p14:creationId xmlns:p14="http://schemas.microsoft.com/office/powerpoint/2010/main" val="2733137300"/>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should we be aware of global warming?</a:t>
            </a:r>
            <a:endParaRPr lang="en-US" dirty="0"/>
          </a:p>
        </p:txBody>
      </p:sp>
      <p:sp>
        <p:nvSpPr>
          <p:cNvPr id="3" name="Content Placeholder 2"/>
          <p:cNvSpPr>
            <a:spLocks noGrp="1"/>
          </p:cNvSpPr>
          <p:nvPr>
            <p:ph idx="1"/>
          </p:nvPr>
        </p:nvSpPr>
        <p:spPr/>
        <p:txBody>
          <a:bodyPr>
            <a:normAutofit/>
          </a:bodyPr>
          <a:lstStyle/>
          <a:p>
            <a:r>
              <a:rPr lang="en-US" sz="1600" dirty="0" smtClean="0"/>
              <a:t>People are not aware how serious this is. according to NASA the earths average temperature has increased .7 to 1.4 degrees in 100 years By 2100 the average temperature will rise an additional 2.5 to 10.4 degrees F.</a:t>
            </a:r>
          </a:p>
          <a:p>
            <a:r>
              <a:rPr lang="en-US" sz="1600" dirty="0" smtClean="0"/>
              <a:t>We cause it by burning fossil fuels. we need to be more aware of how much pollution</a:t>
            </a:r>
            <a:r>
              <a:rPr lang="en-US" sz="1600" dirty="0"/>
              <a:t> </a:t>
            </a:r>
            <a:r>
              <a:rPr lang="en-US" sz="1600" dirty="0" smtClean="0"/>
              <a:t>we are releasing into the air</a:t>
            </a:r>
            <a:endParaRPr lang="en-US" sz="1600" dirty="0"/>
          </a:p>
          <a:p>
            <a:r>
              <a:rPr lang="en-US" sz="1600" dirty="0" smtClean="0"/>
              <a:t>global warming may not affect you now but in some years the damage can be irreversible.</a:t>
            </a:r>
          </a:p>
          <a:p>
            <a:r>
              <a:rPr lang="en-US" sz="1600" dirty="0" smtClean="0"/>
              <a:t>Global warming has a negative impact on human health</a:t>
            </a:r>
          </a:p>
        </p:txBody>
      </p:sp>
      <p:pic>
        <p:nvPicPr>
          <p:cNvPr id="4" name="Picture 3"/>
          <p:cNvPicPr>
            <a:picLocks noChangeAspect="1"/>
          </p:cNvPicPr>
          <p:nvPr/>
        </p:nvPicPr>
        <p:blipFill>
          <a:blip r:embed="rId2"/>
          <a:stretch>
            <a:fillRect/>
          </a:stretch>
        </p:blipFill>
        <p:spPr>
          <a:xfrm rot="19501401">
            <a:off x="1455111" y="4802454"/>
            <a:ext cx="2092263" cy="1394841"/>
          </a:xfrm>
          <a:prstGeom prst="rect">
            <a:avLst/>
          </a:prstGeom>
        </p:spPr>
      </p:pic>
    </p:spTree>
    <p:extLst>
      <p:ext uri="{BB962C8B-B14F-4D97-AF65-F5344CB8AC3E}">
        <p14:creationId xmlns:p14="http://schemas.microsoft.com/office/powerpoint/2010/main" val="2854470140"/>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can do about Global warming</a:t>
            </a:r>
            <a:endParaRPr lang="en-US" dirty="0"/>
          </a:p>
        </p:txBody>
      </p:sp>
      <p:sp>
        <p:nvSpPr>
          <p:cNvPr id="3" name="Content Placeholder 2"/>
          <p:cNvSpPr>
            <a:spLocks noGrp="1"/>
          </p:cNvSpPr>
          <p:nvPr>
            <p:ph idx="1"/>
          </p:nvPr>
        </p:nvSpPr>
        <p:spPr/>
        <p:txBody>
          <a:bodyPr>
            <a:normAutofit/>
          </a:bodyPr>
          <a:lstStyle/>
          <a:p>
            <a:r>
              <a:rPr lang="en-US" sz="1600" dirty="0" smtClean="0"/>
              <a:t>one thing we can do is reduce reuse and recycle</a:t>
            </a:r>
          </a:p>
          <a:p>
            <a:r>
              <a:rPr lang="en-US" sz="1600" dirty="0" smtClean="0"/>
              <a:t>Use less heat</a:t>
            </a:r>
            <a:r>
              <a:rPr lang="en-US" sz="1600" dirty="0"/>
              <a:t> </a:t>
            </a:r>
            <a:r>
              <a:rPr lang="en-US" sz="1600" dirty="0" smtClean="0"/>
              <a:t>and conditioning</a:t>
            </a:r>
          </a:p>
          <a:p>
            <a:r>
              <a:rPr lang="en-US" sz="1600" dirty="0" smtClean="0"/>
              <a:t>Change to CFL bulbs</a:t>
            </a:r>
            <a:endParaRPr lang="en-US" sz="1600" dirty="0"/>
          </a:p>
          <a:p>
            <a:r>
              <a:rPr lang="en-US" sz="1600" dirty="0" smtClean="0"/>
              <a:t>Drive less and drive smart</a:t>
            </a:r>
          </a:p>
          <a:p>
            <a:r>
              <a:rPr lang="en-US" sz="1600" dirty="0" smtClean="0"/>
              <a:t>By energy efficient products</a:t>
            </a:r>
          </a:p>
          <a:p>
            <a:r>
              <a:rPr lang="en-US" sz="1600" dirty="0" smtClean="0"/>
              <a:t>Plant trees</a:t>
            </a:r>
          </a:p>
          <a:p>
            <a:r>
              <a:rPr lang="en-US" sz="1600" dirty="0" smtClean="0"/>
              <a:t>Use less hot water</a:t>
            </a:r>
          </a:p>
          <a:p>
            <a:r>
              <a:rPr lang="en-US" sz="1600" dirty="0" smtClean="0"/>
              <a:t>Encourage others to conserve</a:t>
            </a:r>
          </a:p>
        </p:txBody>
      </p:sp>
    </p:spTree>
    <p:extLst>
      <p:ext uri="{BB962C8B-B14F-4D97-AF65-F5344CB8AC3E}">
        <p14:creationId xmlns:p14="http://schemas.microsoft.com/office/powerpoint/2010/main" val="1316012505"/>
      </p:ext>
    </p:extLst>
  </p:cSld>
  <p:clrMapOvr>
    <a:masterClrMapping/>
  </p:clrMapOvr>
  <p:transition xmlns:p14="http://schemas.microsoft.com/office/powerpoint/2010/mai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Kilter.thmx</Template>
  <TotalTime>39</TotalTime>
  <Words>213</Words>
  <Application>Microsoft Macintosh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Kilter</vt:lpstr>
      <vt:lpstr>Global Warming</vt:lpstr>
      <vt:lpstr>What is Global Warming?</vt:lpstr>
      <vt:lpstr>Why should we be aware of global warming?</vt:lpstr>
      <vt:lpstr>What we can do about Global warming</vt:lpstr>
    </vt:vector>
  </TitlesOfParts>
  <Company>MCSD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MCSD MCSD</dc:creator>
  <cp:lastModifiedBy>MCSD MCSD</cp:lastModifiedBy>
  <cp:revision>4</cp:revision>
  <dcterms:created xsi:type="dcterms:W3CDTF">2012-04-23T17:14:35Z</dcterms:created>
  <dcterms:modified xsi:type="dcterms:W3CDTF">2012-04-23T17:53:49Z</dcterms:modified>
</cp:coreProperties>
</file>