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garbage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paper 17.5</c:v>
                </c:pt>
                <c:pt idx="1">
                  <c:v>yard waste 8.5</c:v>
                </c:pt>
                <c:pt idx="2">
                  <c:v>metals  8</c:v>
                </c:pt>
                <c:pt idx="3">
                  <c:v>plastic 7.5</c:v>
                </c:pt>
                <c:pt idx="4">
                  <c:v>food waste 7</c:v>
                </c:pt>
                <c:pt idx="5">
                  <c:v>glass 11.5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.00%">
                  <c:v>0.175</c:v>
                </c:pt>
                <c:pt idx="1">
                  <c:v>8.5</c:v>
                </c:pt>
                <c:pt idx="2">
                  <c:v>8.0</c:v>
                </c:pt>
                <c:pt idx="3">
                  <c:v>7.5</c:v>
                </c:pt>
                <c:pt idx="4">
                  <c:v>7.0</c:v>
                </c:pt>
                <c:pt idx="5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4/23/12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4/23/12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4/23/12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Garbage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By: Trevor Johnson, Joelle Castle, Brittany </a:t>
            </a:r>
            <a:r>
              <a:rPr lang="en-US" dirty="0" err="1" smtClean="0"/>
              <a:t>Barrientez</a:t>
            </a:r>
            <a:r>
              <a:rPr lang="en-US" dirty="0" smtClean="0"/>
              <a:t>, Trace Fallon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2874" b="12874"/>
          <a:stretch>
            <a:fillRect/>
          </a:stretch>
        </p:blipFill>
        <p:spPr>
          <a:xfrm>
            <a:off x="77988" y="805562"/>
            <a:ext cx="8943461" cy="4256947"/>
          </a:xfrm>
        </p:spPr>
      </p:pic>
    </p:spTree>
    <p:extLst>
      <p:ext uri="{BB962C8B-B14F-4D97-AF65-F5344CB8AC3E}">
        <p14:creationId xmlns:p14="http://schemas.microsoft.com/office/powerpoint/2010/main" val="372442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 THE YEARS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60504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90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garbage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The average </a:t>
            </a:r>
            <a:r>
              <a:rPr lang="en-US" dirty="0"/>
              <a:t>A</a:t>
            </a:r>
            <a:r>
              <a:rPr lang="en-US" dirty="0" smtClean="0"/>
              <a:t>merican discards 4.34-5.00 pounds of garbage everyday.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When garbage decomposes in a landfill , it creates gas that contains methane, a reliable and renewable source of energy that if turned into energy, helps reduce greenhouse gas emissions, the high coast of energy, and our dependence on foreign oil.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40% of our trash is paper, 17.5% is yard waste, 8.5% is metals, 8% is plastic,7.5% is food waste, 7% is glass and 11.5% is everything else.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Sadly, only about 20% of what people do place into trash can to be picked up can’t be reused or recycled.</a:t>
            </a:r>
          </a:p>
        </p:txBody>
      </p:sp>
    </p:spTree>
    <p:extLst>
      <p:ext uri="{BB962C8B-B14F-4D97-AF65-F5344CB8AC3E}">
        <p14:creationId xmlns:p14="http://schemas.microsoft.com/office/powerpoint/2010/main" val="240127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GARBAGE FACTS!!!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dirty="0" smtClean="0"/>
              <a:t>For many landfill out there space has become an issue.  There is no more area for them to continue placing new items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The total volume of solid waste produced in the us each year is equal to the weight of more the 5,600 </a:t>
            </a:r>
            <a:r>
              <a:rPr lang="en-US" dirty="0"/>
              <a:t>N</a:t>
            </a:r>
            <a:r>
              <a:rPr lang="en-US" dirty="0" smtClean="0"/>
              <a:t>imitz class air craft carriers 247,000 space shuttles or 2.3 million </a:t>
            </a:r>
            <a:r>
              <a:rPr lang="en-US" dirty="0"/>
              <a:t>B</a:t>
            </a:r>
            <a:r>
              <a:rPr lang="en-US" dirty="0" smtClean="0"/>
              <a:t>oeing 747 jumbo jets.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 If we put all of the solid waste collected in the US in a line of average garbage trucks, that line of trucks could cross the country, extending from New York city to Los Angeles, more than 100 times.</a:t>
            </a:r>
          </a:p>
          <a:p>
            <a:pPr>
              <a:buFont typeface="Wingdings" charset="2"/>
              <a:buChar char="²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455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helps earth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2113" b="22113"/>
          <a:stretch>
            <a:fillRect/>
          </a:stretch>
        </p:blipFill>
        <p:spPr>
          <a:xfrm>
            <a:off x="1814512" y="1147410"/>
            <a:ext cx="5917363" cy="3263990"/>
          </a:xfrm>
        </p:spPr>
      </p:pic>
    </p:spTree>
    <p:extLst>
      <p:ext uri="{BB962C8B-B14F-4D97-AF65-F5344CB8AC3E}">
        <p14:creationId xmlns:p14="http://schemas.microsoft.com/office/powerpoint/2010/main" val="28462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²"/>
            </a:pPr>
            <a:r>
              <a:rPr lang="en-US" sz="1800" dirty="0" smtClean="0"/>
              <a:t>Recycling helps earth by taking some of the garbage away</a:t>
            </a:r>
          </a:p>
          <a:p>
            <a:pPr>
              <a:buFont typeface="Wingdings" charset="2"/>
              <a:buChar char="²"/>
            </a:pPr>
            <a:r>
              <a:rPr lang="en-US" sz="1800" dirty="0" smtClean="0"/>
              <a:t>Recycling one ton of paper saves 17 trees , two barrel of oils  enough to run the average car for 1,260 , 4100 kilowatts of energy enough power for the average home for 6 months , 3.2 cubic yards of landfill space , and 60 pounds of pollution</a:t>
            </a:r>
          </a:p>
          <a:p>
            <a:pPr>
              <a:buFont typeface="Wingdings" charset="2"/>
              <a:buChar char="²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0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44</TotalTime>
  <Words>317</Words>
  <Application>Microsoft Macintosh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Garbage</vt:lpstr>
      <vt:lpstr>Dumps</vt:lpstr>
      <vt:lpstr>THROUGH THE YEARS</vt:lpstr>
      <vt:lpstr>Facts about garbage</vt:lpstr>
      <vt:lpstr>MORE GARBAGE FACTS!!!</vt:lpstr>
      <vt:lpstr>Recycling helps earth</vt:lpstr>
      <vt:lpstr>Recycling </vt:lpstr>
    </vt:vector>
  </TitlesOfParts>
  <Company>MCSD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Garbage</dc:title>
  <dc:creator>MCSD MCSD</dc:creator>
  <cp:lastModifiedBy>MCSD MCSD</cp:lastModifiedBy>
  <cp:revision>6</cp:revision>
  <dcterms:created xsi:type="dcterms:W3CDTF">2012-04-23T19:53:10Z</dcterms:created>
  <dcterms:modified xsi:type="dcterms:W3CDTF">2012-04-23T20:37:11Z</dcterms:modified>
</cp:coreProperties>
</file>