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3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4" Type="http://schemas.openxmlformats.org/officeDocument/2006/relationships/slide" Target="slides/slide3.xml"/><Relationship Id="rId10" Type="http://schemas.openxmlformats.org/officeDocument/2006/relationships/tableStyles" Target="tableStyles.xml"/><Relationship Id="rId5" Type="http://schemas.openxmlformats.org/officeDocument/2006/relationships/slide" Target="slides/slide4.xml"/><Relationship Id="rId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theme" Target="theme/theme1.xml"/><Relationship Id="rId3" Type="http://schemas.openxmlformats.org/officeDocument/2006/relationships/slide" Target="slides/slide2.xml"/><Relationship Id="rId6"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4/23/12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4/23/12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4/23/12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4/23/12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4/23/12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4/23/12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4/23/12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4/23/12</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004" y="3776472"/>
            <a:ext cx="7196328" cy="1470025"/>
          </a:xfrm>
        </p:spPr>
        <p:txBody>
          <a:bodyPr/>
          <a:lstStyle/>
          <a:p>
            <a:r>
              <a:rPr lang="en-US" sz="7200" dirty="0" smtClean="0"/>
              <a:t>Endangered </a:t>
            </a:r>
            <a:r>
              <a:rPr lang="en-US" sz="7200" dirty="0"/>
              <a:t/>
            </a:r>
            <a:br>
              <a:rPr lang="en-US" sz="7200" dirty="0"/>
            </a:br>
            <a:r>
              <a:rPr lang="en-US" sz="7200" dirty="0" smtClean="0"/>
              <a:t>Animals</a:t>
            </a:r>
            <a:endParaRPr lang="en-US" sz="7200" dirty="0"/>
          </a:p>
        </p:txBody>
      </p:sp>
      <p:sp>
        <p:nvSpPr>
          <p:cNvPr id="3" name="Subtitle 2"/>
          <p:cNvSpPr>
            <a:spLocks noGrp="1"/>
          </p:cNvSpPr>
          <p:nvPr>
            <p:ph type="subTitle" idx="1"/>
          </p:nvPr>
        </p:nvSpPr>
        <p:spPr/>
        <p:txBody>
          <a:bodyPr/>
          <a:lstStyle/>
          <a:p>
            <a:r>
              <a:rPr lang="en-US" sz="3200" dirty="0" smtClean="0"/>
              <a:t>By Chris Williamson , Miguel Meza , Ashley </a:t>
            </a:r>
            <a:r>
              <a:rPr lang="en-US" sz="3200" dirty="0" err="1" smtClean="0"/>
              <a:t>Leray</a:t>
            </a:r>
            <a:r>
              <a:rPr lang="en-US" sz="3200" dirty="0" smtClean="0"/>
              <a:t> </a:t>
            </a:r>
            <a:endParaRPr lang="en-US" sz="3200" dirty="0"/>
          </a:p>
        </p:txBody>
      </p:sp>
      <p:pic>
        <p:nvPicPr>
          <p:cNvPr id="4" name="Picture 3"/>
          <p:cNvPicPr>
            <a:picLocks noChangeAspect="1"/>
          </p:cNvPicPr>
          <p:nvPr/>
        </p:nvPicPr>
        <p:blipFill>
          <a:blip r:embed="rId2"/>
          <a:stretch>
            <a:fillRect/>
          </a:stretch>
        </p:blipFill>
        <p:spPr>
          <a:xfrm>
            <a:off x="4526421" y="1278279"/>
            <a:ext cx="4072444" cy="3232098"/>
          </a:xfrm>
          <a:prstGeom prst="rect">
            <a:avLst/>
          </a:prstGeom>
        </p:spPr>
      </p:pic>
      <p:sp>
        <p:nvSpPr>
          <p:cNvPr id="5" name="TextBox 4"/>
          <p:cNvSpPr txBox="1"/>
          <p:nvPr/>
        </p:nvSpPr>
        <p:spPr>
          <a:xfrm>
            <a:off x="4815608" y="4149695"/>
            <a:ext cx="3583418" cy="369332"/>
          </a:xfrm>
          <a:prstGeom prst="rect">
            <a:avLst/>
          </a:prstGeom>
          <a:noFill/>
        </p:spPr>
        <p:txBody>
          <a:bodyPr wrap="square" rtlCol="0">
            <a:spAutoFit/>
          </a:bodyPr>
          <a:lstStyle/>
          <a:p>
            <a:r>
              <a:rPr lang="en-US" dirty="0" smtClean="0"/>
              <a:t>The ivory-billed wood pecker</a:t>
            </a:r>
            <a:endParaRPr lang="en-US" dirty="0"/>
          </a:p>
        </p:txBody>
      </p:sp>
    </p:spTree>
    <p:extLst>
      <p:ext uri="{BB962C8B-B14F-4D97-AF65-F5344CB8AC3E}">
        <p14:creationId xmlns:p14="http://schemas.microsoft.com/office/powerpoint/2010/main" val="319962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Endangered Animals</a:t>
            </a:r>
            <a:endParaRPr lang="en-US" dirty="0"/>
          </a:p>
        </p:txBody>
      </p:sp>
      <p:sp>
        <p:nvSpPr>
          <p:cNvPr id="3" name="Content Placeholder 2"/>
          <p:cNvSpPr>
            <a:spLocks noGrp="1"/>
          </p:cNvSpPr>
          <p:nvPr>
            <p:ph idx="1"/>
          </p:nvPr>
        </p:nvSpPr>
        <p:spPr/>
        <p:txBody>
          <a:bodyPr/>
          <a:lstStyle/>
          <a:p>
            <a:r>
              <a:rPr lang="en-US" dirty="0" smtClean="0"/>
              <a:t>What are endangered animals?</a:t>
            </a:r>
          </a:p>
          <a:p>
            <a:pPr marL="0" indent="0">
              <a:buNone/>
            </a:pPr>
            <a:r>
              <a:rPr lang="en-US" dirty="0"/>
              <a:t>	A</a:t>
            </a:r>
            <a:r>
              <a:rPr lang="en-US" dirty="0" smtClean="0"/>
              <a:t> certain species that is in risk of extinction because of 	rapid population depletion or on the verge of 	vanishing from the Earth like Certain kinds of The 	Red Eyed Tree Frogs</a:t>
            </a:r>
            <a:endParaRPr lang="en-US" dirty="0"/>
          </a:p>
        </p:txBody>
      </p:sp>
      <p:sp>
        <p:nvSpPr>
          <p:cNvPr id="5" name="TextBox 4"/>
          <p:cNvSpPr txBox="1"/>
          <p:nvPr/>
        </p:nvSpPr>
        <p:spPr>
          <a:xfrm>
            <a:off x="5670600" y="5348966"/>
            <a:ext cx="2706637" cy="369332"/>
          </a:xfrm>
          <a:prstGeom prst="rect">
            <a:avLst/>
          </a:prstGeom>
          <a:noFill/>
        </p:spPr>
        <p:txBody>
          <a:bodyPr wrap="square" rtlCol="0">
            <a:spAutoFit/>
          </a:bodyPr>
          <a:lstStyle/>
          <a:p>
            <a:r>
              <a:rPr lang="en-US" dirty="0" smtClean="0"/>
              <a:t>The Red Eyed Tree Frog</a:t>
            </a:r>
            <a:endParaRPr lang="en-US" dirty="0"/>
          </a:p>
        </p:txBody>
      </p:sp>
      <p:pic>
        <p:nvPicPr>
          <p:cNvPr id="6" name="Picture 5"/>
          <p:cNvPicPr>
            <a:picLocks noChangeAspect="1"/>
          </p:cNvPicPr>
          <p:nvPr/>
        </p:nvPicPr>
        <p:blipFill>
          <a:blip r:embed="rId2"/>
          <a:stretch>
            <a:fillRect/>
          </a:stretch>
        </p:blipFill>
        <p:spPr>
          <a:xfrm>
            <a:off x="425084" y="4484371"/>
            <a:ext cx="2819400" cy="2114857"/>
          </a:xfrm>
          <a:prstGeom prst="rect">
            <a:avLst/>
          </a:prstGeom>
        </p:spPr>
      </p:pic>
      <p:pic>
        <p:nvPicPr>
          <p:cNvPr id="7" name="Picture 6"/>
          <p:cNvPicPr>
            <a:picLocks noChangeAspect="1"/>
          </p:cNvPicPr>
          <p:nvPr/>
        </p:nvPicPr>
        <p:blipFill>
          <a:blip r:embed="rId3"/>
          <a:stretch>
            <a:fillRect/>
          </a:stretch>
        </p:blipFill>
        <p:spPr>
          <a:xfrm>
            <a:off x="5948687" y="3864521"/>
            <a:ext cx="1981811" cy="1484445"/>
          </a:xfrm>
          <a:prstGeom prst="rect">
            <a:avLst/>
          </a:prstGeom>
        </p:spPr>
      </p:pic>
    </p:spTree>
    <p:extLst>
      <p:ext uri="{BB962C8B-B14F-4D97-AF65-F5344CB8AC3E}">
        <p14:creationId xmlns:p14="http://schemas.microsoft.com/office/powerpoint/2010/main" val="281410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sp>
        <p:nvSpPr>
          <p:cNvPr id="3" name="Content Placeholder 2"/>
          <p:cNvSpPr>
            <a:spLocks noGrp="1"/>
          </p:cNvSpPr>
          <p:nvPr>
            <p:ph idx="1"/>
          </p:nvPr>
        </p:nvSpPr>
        <p:spPr/>
        <p:txBody>
          <a:bodyPr/>
          <a:lstStyle/>
          <a:p>
            <a:r>
              <a:rPr lang="en-US" dirty="0" smtClean="0"/>
              <a:t>One animal can destroy an entire ecosystem causing holes in the food chain.</a:t>
            </a:r>
          </a:p>
          <a:p>
            <a:r>
              <a:rPr lang="en-US" dirty="0" smtClean="0"/>
              <a:t>This could be devastating to other animals and make huge chain reactions harmful to </a:t>
            </a:r>
            <a:r>
              <a:rPr lang="en-US" smtClean="0"/>
              <a:t>our planet.</a:t>
            </a:r>
            <a:endParaRPr lang="en-US" dirty="0"/>
          </a:p>
        </p:txBody>
      </p:sp>
    </p:spTree>
    <p:extLst>
      <p:ext uri="{BB962C8B-B14F-4D97-AF65-F5344CB8AC3E}">
        <p14:creationId xmlns:p14="http://schemas.microsoft.com/office/powerpoint/2010/main" val="354627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to help endangered animals?</a:t>
            </a:r>
            <a:endParaRPr lang="en-US" dirty="0"/>
          </a:p>
        </p:txBody>
      </p:sp>
      <p:sp>
        <p:nvSpPr>
          <p:cNvPr id="3" name="Content Placeholder 2"/>
          <p:cNvSpPr>
            <a:spLocks noGrp="1"/>
          </p:cNvSpPr>
          <p:nvPr>
            <p:ph idx="1"/>
          </p:nvPr>
        </p:nvSpPr>
        <p:spPr/>
        <p:txBody>
          <a:bodyPr/>
          <a:lstStyle/>
          <a:p>
            <a:r>
              <a:rPr lang="en-US" dirty="0" smtClean="0"/>
              <a:t>Obey the law!</a:t>
            </a:r>
          </a:p>
          <a:p>
            <a:pPr marL="0" indent="0">
              <a:buNone/>
            </a:pPr>
            <a:r>
              <a:rPr lang="en-US" dirty="0" smtClean="0"/>
              <a:t>	Learn from a local wildlife manager about the 	Endangered animals  in your area</a:t>
            </a:r>
          </a:p>
          <a:p>
            <a:pPr marL="0" indent="0">
              <a:buNone/>
            </a:pPr>
            <a:endParaRPr lang="en-US" dirty="0"/>
          </a:p>
        </p:txBody>
      </p:sp>
    </p:spTree>
    <p:extLst>
      <p:ext uri="{BB962C8B-B14F-4D97-AF65-F5344CB8AC3E}">
        <p14:creationId xmlns:p14="http://schemas.microsoft.com/office/powerpoint/2010/main" val="1570235486"/>
      </p:ext>
    </p:extLst>
  </p:cSld>
  <p:clrMapOvr>
    <a:masterClrMapping/>
  </p:clrMapOvr>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Habitat">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34</TotalTime>
  <Words>77</Words>
  <Application>Microsoft Macintosh PowerPoint</Application>
  <PresentationFormat>On-screen Show (4:3)</PresentationFormat>
  <Paragraphs>13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Habitat</vt:lpstr>
      <vt:lpstr>Endangered  Animals</vt:lpstr>
      <vt:lpstr>Endangered Animals</vt:lpstr>
      <vt:lpstr>Why is it important?</vt:lpstr>
      <vt:lpstr>What can we do to help endangered animals?</vt:lpstr>
    </vt:vector>
  </TitlesOfParts>
  <Company>MCSD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dc:title>
  <dc:creator>MCSD MCSD</dc:creator>
  <cp:lastModifiedBy>MCSD MCSD</cp:lastModifiedBy>
  <cp:revision>4</cp:revision>
  <dcterms:created xsi:type="dcterms:W3CDTF">2012-04-23T20:54:34Z</dcterms:created>
  <dcterms:modified xsi:type="dcterms:W3CDTF">2012-04-23T21:28:49Z</dcterms:modified>
</cp:coreProperties>
</file>