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April 23, 2012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April 23,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April 23,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23,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April 23,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April 23,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April 23,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April 23,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April 23,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April 23, 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April 23,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April 23,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 Quality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3364" y="4421080"/>
            <a:ext cx="3309803" cy="171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85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air quality issues?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1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are air quality issues taking place?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2007 issues the top nominees are China, India, Peru, Russia, Ukraine and Zambia.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2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there air quality issues?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Chemicals and sulfates puff out of coal burning factories around the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23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23</TotalTime>
  <Words>57</Words>
  <Application>Microsoft Macintosh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Air Quality Issues</vt:lpstr>
      <vt:lpstr>What is air quality issues?</vt:lpstr>
      <vt:lpstr>Where are air quality issues taking place?</vt:lpstr>
      <vt:lpstr>Why are there air quality issues?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Quality Issues</dc:title>
  <dc:creator>Bailey Kurz</dc:creator>
  <cp:lastModifiedBy>Bailey Kurz</cp:lastModifiedBy>
  <cp:revision>3</cp:revision>
  <dcterms:created xsi:type="dcterms:W3CDTF">2012-04-23T15:20:57Z</dcterms:created>
  <dcterms:modified xsi:type="dcterms:W3CDTF">2012-04-23T15:44:13Z</dcterms:modified>
</cp:coreProperties>
</file>